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64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91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58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68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82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82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0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0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3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9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3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11D5F-4177-4D0F-9802-0D7C32A55DC7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7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ildsportsprograms.com/wp-content/uploads/2013/08/Colorful-polka-dot-backgrounds-1024x8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8"/>
          <a:stretch/>
        </p:blipFill>
        <p:spPr bwMode="auto">
          <a:xfrm>
            <a:off x="-1" y="0"/>
            <a:ext cx="12244149" cy="69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lker.com/cliparts/6/f/b/0/132951892847516081untitled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203098"/>
            <a:ext cx="11520249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1397" y="1204354"/>
            <a:ext cx="1080135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Qui a … ?  </a:t>
            </a:r>
            <a:br>
              <a:rPr lang="fr-FR" sz="66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</a:br>
            <a:r>
              <a:rPr lang="fr-FR" sz="4400" i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(</a:t>
            </a:r>
            <a:r>
              <a:rPr lang="fr-FR" sz="4400" i="1" dirty="0" err="1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Who</a:t>
            </a:r>
            <a:r>
              <a:rPr lang="fr-FR" sz="4400" i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has…?)</a:t>
            </a:r>
            <a:br>
              <a:rPr lang="fr-FR" sz="4400" i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</a:br>
            <a:endParaRPr lang="fr-FR" sz="3600" i="1" dirty="0" smtClean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fr-FR" sz="66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J’ai …</a:t>
            </a:r>
          </a:p>
          <a:p>
            <a:pPr algn="ctr"/>
            <a:r>
              <a:rPr lang="fr-FR" sz="66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Il a …			Elle a …</a:t>
            </a:r>
          </a:p>
        </p:txBody>
      </p:sp>
    </p:spTree>
    <p:extLst>
      <p:ext uri="{BB962C8B-B14F-4D97-AF65-F5344CB8AC3E}">
        <p14:creationId xmlns:p14="http://schemas.microsoft.com/office/powerpoint/2010/main" val="805536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Comic Sans MS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2015-09-30T11:25:45Z</dcterms:created>
  <dcterms:modified xsi:type="dcterms:W3CDTF">2015-10-12T11:40:07Z</dcterms:modified>
</cp:coreProperties>
</file>